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D1D0-7D2D-48CF-9307-D7CCEBA408DF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8080-0360-43A4-BB5D-F93D46E17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5400" dirty="0" smtClean="0">
                <a:solidFill>
                  <a:srgbClr val="002060"/>
                </a:solidFill>
              </a:rPr>
              <a:t>DOBRO DOŠLI NA ČAS SRPSKOG JEZIKA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 result for bik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7300" t="20136" r="15908" b="11086"/>
          <a:stretch/>
        </p:blipFill>
        <p:spPr bwMode="auto">
          <a:xfrm>
            <a:off x="1403648" y="3933056"/>
            <a:ext cx="2592288" cy="1728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5" name="Picture 4" descr="Related imag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28798" t="10042" r="5043" b="5858"/>
          <a:stretch/>
        </p:blipFill>
        <p:spPr bwMode="auto">
          <a:xfrm>
            <a:off x="5004048" y="3861048"/>
            <a:ext cx="1656184" cy="1728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Pre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nego što počnemo sa časom hajde da se podsetimo, šta su to basne</a:t>
            </a:r>
            <a:r>
              <a:rPr lang="sr-Cyrl-RS" dirty="0" smtClean="0">
                <a:solidFill>
                  <a:srgbClr val="002060"/>
                </a:solidFill>
              </a:rPr>
              <a:t>?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B</a:t>
            </a:r>
            <a:r>
              <a:rPr lang="sr-Latn-RS" dirty="0" smtClean="0">
                <a:solidFill>
                  <a:srgbClr val="002060"/>
                </a:solidFill>
              </a:rPr>
              <a:t>asna je kratka priča u kojoj se životinje ili biljke ponašaju kao ljudi. U basnama životinje imaju ljudske osobine, govore kao ljudi, ponašaju se kao oni, oslikavaju odnose među njima.</a:t>
            </a:r>
            <a:br>
              <a:rPr lang="sr-Latn-R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</a:t>
            </a:r>
            <a:r>
              <a:rPr lang="sr-Latn-RS" dirty="0" smtClean="0">
                <a:solidFill>
                  <a:srgbClr val="002060"/>
                </a:solidFill>
              </a:rPr>
              <a:t>vaka basna ima neku pouku. </a:t>
            </a:r>
            <a:r>
              <a:rPr lang="en-US" dirty="0" smtClean="0">
                <a:solidFill>
                  <a:srgbClr val="002060"/>
                </a:solidFill>
              </a:rPr>
              <a:t>U</a:t>
            </a:r>
            <a:r>
              <a:rPr lang="sr-Latn-RS" dirty="0" smtClean="0">
                <a:solidFill>
                  <a:srgbClr val="002060"/>
                </a:solidFill>
              </a:rPr>
              <a:t>kazuje nam na neke dobre ili loše ljudske osobine.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2060"/>
                </a:solidFill>
              </a:rPr>
              <a:t>Otvori svesku, napiši školski rad, datum i naslov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/>
          </a:p>
          <a:p>
            <a:pPr algn="ctr">
              <a:buNone/>
            </a:pPr>
            <a:r>
              <a:rPr lang="sr-Latn-RS" sz="5400" dirty="0" smtClean="0">
                <a:solidFill>
                  <a:srgbClr val="002060"/>
                </a:solidFill>
              </a:rPr>
              <a:t>,,Bik i zec</a:t>
            </a:r>
            <a:r>
              <a:rPr lang="en-US" sz="5400" dirty="0" smtClean="0">
                <a:solidFill>
                  <a:srgbClr val="002060"/>
                </a:solidFill>
              </a:rPr>
              <a:t>’’</a:t>
            </a:r>
            <a:endParaRPr lang="sr-Latn-RS" sz="5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sr-Latn-RS" sz="5400" dirty="0" smtClean="0">
                <a:solidFill>
                  <a:srgbClr val="002060"/>
                </a:solidFill>
              </a:rPr>
              <a:t>- narodna basna-</a:t>
            </a:r>
          </a:p>
          <a:p>
            <a:pPr algn="ctr">
              <a:buNone/>
            </a:pPr>
            <a:endParaRPr lang="sr-Latn-RS" sz="5400" dirty="0" smtClean="0"/>
          </a:p>
          <a:p>
            <a:pPr algn="ctr">
              <a:buNone/>
            </a:pPr>
            <a:endParaRPr lang="sr-Cyrl-R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Autofit/>
          </a:bodyPr>
          <a:lstStyle/>
          <a:p>
            <a:pPr algn="l"/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>
                <a:solidFill>
                  <a:srgbClr val="002060"/>
                </a:solidFill>
              </a:rPr>
              <a:t>Da još nešto naučimo, odakle to narodna basna.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> Srpski narod je iznedrio mnoge narodne umotvorine koje su nastale na osnovu životnog iskustva mnogih generacija. 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>Prenosile su se s kolena na koleno, zato se zovu narodne. Te narodne umotvorine predstavljaju pravo blago jednog naroda. Među narodnim umotvorinama značajno mesto zauzimaju basne.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292600"/>
            <a:ext cx="7510463" cy="1833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Sada se osami</a:t>
            </a:r>
            <a:r>
              <a:rPr lang="sr-Cyrl-RS" dirty="0" smtClean="0">
                <a:solidFill>
                  <a:srgbClr val="002060"/>
                </a:solidFill>
              </a:rPr>
              <a:t>, </a:t>
            </a:r>
            <a:r>
              <a:rPr lang="sr-Latn-RS" dirty="0" smtClean="0">
                <a:solidFill>
                  <a:srgbClr val="002060"/>
                </a:solidFill>
              </a:rPr>
              <a:t>pročitaj basnu ,,Bik i zec</a:t>
            </a:r>
            <a:r>
              <a:rPr lang="en-US" dirty="0" smtClean="0">
                <a:solidFill>
                  <a:srgbClr val="002060"/>
                </a:solidFill>
              </a:rPr>
              <a:t>’’</a:t>
            </a:r>
            <a:r>
              <a:rPr lang="sr-Latn-RS" dirty="0" smtClean="0">
                <a:solidFill>
                  <a:srgbClr val="002060"/>
                </a:solidFill>
              </a:rPr>
              <a:t> , basna se nalazi u Čitanci na 108. strani.</a:t>
            </a:r>
            <a:endParaRPr lang="sr-Cyrl-RS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r-Cyrl-RS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Kada završiš sa čitanjem</a:t>
            </a:r>
            <a:r>
              <a:rPr lang="sr-Cyrl-RS" dirty="0" smtClean="0">
                <a:solidFill>
                  <a:srgbClr val="002060"/>
                </a:solidFill>
              </a:rPr>
              <a:t>, </a:t>
            </a:r>
            <a:r>
              <a:rPr lang="sr-Latn-RS" dirty="0" smtClean="0">
                <a:solidFill>
                  <a:srgbClr val="002060"/>
                </a:solidFill>
              </a:rPr>
              <a:t>potraži ispod teksta nepoznatih reči.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>Napiši u svesku pisanim slovima latinice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>Likovi i osobine likova, pored napisanih dodaj i ti neku osobinu: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>Osobine bika: naivan, ...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O</a:t>
            </a:r>
            <a:r>
              <a:rPr lang="sr-Latn-RS" sz="2800" dirty="0" smtClean="0">
                <a:solidFill>
                  <a:srgbClr val="002060"/>
                </a:solidFill>
              </a:rPr>
              <a:t>sobine zeca: mudar, razuman....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>Pouke:</a:t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>- Bolje je ponosito boriti se sa neprijateljem, nego celog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Latn-RS" sz="3100" dirty="0" smtClean="0">
                <a:solidFill>
                  <a:srgbClr val="002060"/>
                </a:solidFill>
              </a:rPr>
              <a:t>života sramno pred njim bežati.</a:t>
            </a:r>
            <a:r>
              <a:rPr lang="en-US" sz="3100" dirty="0" smtClean="0">
                <a:solidFill>
                  <a:srgbClr val="002060"/>
                </a:solidFill>
              </a:rPr>
              <a:t/>
            </a:r>
            <a:br>
              <a:rPr lang="en-US" sz="3100" dirty="0" smtClean="0">
                <a:solidFill>
                  <a:srgbClr val="002060"/>
                </a:solidFill>
              </a:rPr>
            </a:br>
            <a:r>
              <a:rPr lang="sr-Latn-RS" sz="3100" dirty="0" smtClean="0">
                <a:solidFill>
                  <a:srgbClr val="002060"/>
                </a:solidFill>
              </a:rPr>
              <a:t>- Tuđe je slađe.</a:t>
            </a:r>
            <a:r>
              <a:rPr lang="en-US" sz="3100" dirty="0" smtClean="0">
                <a:solidFill>
                  <a:srgbClr val="002060"/>
                </a:solidFill>
              </a:rPr>
              <a:t/>
            </a:r>
            <a:br>
              <a:rPr lang="en-US" sz="3100" dirty="0" smtClean="0">
                <a:solidFill>
                  <a:srgbClr val="002060"/>
                </a:solidFill>
              </a:rPr>
            </a:br>
            <a:r>
              <a:rPr lang="sr-Latn-RS" sz="3100" dirty="0" smtClean="0">
                <a:solidFill>
                  <a:srgbClr val="002060"/>
                </a:solidFill>
              </a:rPr>
              <a:t>- Svako želi ono što nema.</a:t>
            </a:r>
            <a:r>
              <a:rPr lang="en-US" sz="3100" dirty="0" smtClean="0">
                <a:solidFill>
                  <a:srgbClr val="002060"/>
                </a:solidFill>
              </a:rPr>
              <a:t/>
            </a:r>
            <a:br>
              <a:rPr lang="en-US" sz="31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r>
              <a:rPr lang="sr-Latn-RS" sz="2800" dirty="0" smtClean="0">
                <a:solidFill>
                  <a:srgbClr val="002060"/>
                </a:solidFill>
              </a:rPr>
              <a:t/>
            </a:r>
            <a:br>
              <a:rPr lang="sr-Latn-RS" sz="2800" dirty="0" smtClean="0">
                <a:solidFill>
                  <a:srgbClr val="002060"/>
                </a:solidFill>
              </a:rPr>
            </a:b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260350"/>
            <a:ext cx="8029327" cy="6337300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Tvoj zadatak danas je da napišeš jednu svoju vrlinu na koju si ponosan/na, i </a:t>
            </a:r>
            <a:r>
              <a:rPr lang="sr-Latn-RS" smtClean="0">
                <a:solidFill>
                  <a:srgbClr val="002060"/>
                </a:solidFill>
              </a:rPr>
              <a:t>jednu osobinu </a:t>
            </a:r>
            <a:r>
              <a:rPr lang="sr-Latn-RS" dirty="0" smtClean="0">
                <a:solidFill>
                  <a:srgbClr val="002060"/>
                </a:solidFill>
              </a:rPr>
              <a:t>koju bi kod sebe promenio/la.</a:t>
            </a:r>
          </a:p>
          <a:p>
            <a:pPr>
              <a:buNone/>
            </a:pPr>
            <a:endParaRPr lang="sr-Latn-RS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Kada završiš slikaj i pošalji.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138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DOBRO DOŠLI NA ČAS SRPSKOG JEZIKA</vt:lpstr>
      <vt:lpstr>Slide 2</vt:lpstr>
      <vt:lpstr>Otvori svesku, napiši školski rad, datum i naslov</vt:lpstr>
      <vt:lpstr>    Da još nešto naučimo, odakle to narodna basna.  Srpski narod je iznedrio mnoge narodne umotvorine koje su nastale na osnovu životnog iskustva mnogih generacija.  Prenosile su se s kolena na koleno, zato se zovu narodne. Te narodne umotvorine predstavljaju pravo blago jednog naroda. Među narodnim umotvorinama značajno mesto zauzimaju basne.     </vt:lpstr>
      <vt:lpstr>       Napiši u svesku pisanim slovima latinice  Likovi i osobine likova, pored napisanih dodaj i ti neku osobinu: Osobine bika: naivan, ... Osobine zeca: mudar, razuman....  Pouke: - Bolje je ponosito boriti se sa neprijateljem, nego celog  života sramno pred njim bežati. - Tuđe je slađe. - Svako želi ono što nema.         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српдког језика.</dc:title>
  <dc:creator>User</dc:creator>
  <cp:lastModifiedBy>User</cp:lastModifiedBy>
  <cp:revision>11</cp:revision>
  <dcterms:created xsi:type="dcterms:W3CDTF">2020-05-20T09:45:20Z</dcterms:created>
  <dcterms:modified xsi:type="dcterms:W3CDTF">2020-05-25T13:16:44Z</dcterms:modified>
</cp:coreProperties>
</file>